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95" r:id="rId3"/>
    <p:sldId id="310" r:id="rId4"/>
    <p:sldId id="313" r:id="rId5"/>
    <p:sldId id="311" r:id="rId6"/>
    <p:sldId id="312" r:id="rId7"/>
    <p:sldId id="314" r:id="rId8"/>
    <p:sldId id="31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1ED787-17CE-45D4-B384-CBB1631B4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E97A-5F5C-4BD2-85C0-7FCC5DC90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157F-4E8F-4A24-9AEB-78DA501637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CD4B0-6938-4958-B5C6-F58F88EED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0C101-8B24-4361-AD56-B44B137B5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5B77-5664-463F-9ACE-01E236916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2A2B4-E926-42F9-B64C-70F2DADD8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442A-7A19-49FB-ACC1-E41091ADE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CE-DEC2-4AD6-BFFF-624FD68EC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15926-D0D4-474B-825B-F9A58413B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8526-A5C1-4F16-8F34-D94687C8A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70E6C-49B1-4987-ADCC-FFF49DE39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21F48E-ACE2-4473-9902-68BA0658CD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4A23C-77D5-4BAB-8171-66D921F429B3}" type="slidenum">
              <a:rPr lang="en-US"/>
              <a:pPr/>
              <a:t>1</a:t>
            </a:fld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04664"/>
            <a:ext cx="6337300" cy="6094561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Striving and suffering for </a:t>
            </a:r>
            <a:r>
              <a:rPr lang="en-US" sz="6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Christ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1:27 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- 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30</a:t>
            </a:r>
            <a:endParaRPr lang="en-US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2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Striving and suffering for </a:t>
            </a:r>
            <a:r>
              <a:rPr lang="en-US" sz="3200" b="1" dirty="0" smtClean="0">
                <a:latin typeface="Arial" charset="0"/>
                <a:cs typeface="Arial" charset="0"/>
              </a:rPr>
              <a:t>Christ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Context of the letter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and Timothy are in prison in Rome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3600" b="1" dirty="0" err="1" smtClean="0">
                <a:latin typeface="Arial" pitchFamily="34" charset="0"/>
                <a:cs typeface="Arial" pitchFamily="34" charset="0"/>
              </a:rPr>
              <a:t>Philippian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 church was the first established in Europe by Paul (Acts 16:12)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3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Striving and suffering for </a:t>
            </a:r>
            <a:r>
              <a:rPr lang="en-US" sz="3200" b="1" dirty="0" smtClean="0">
                <a:latin typeface="Arial" charset="0"/>
                <a:cs typeface="Arial" charset="0"/>
              </a:rPr>
              <a:t>Christ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Worthy Conduct (27)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Whether Paul sees them again or not he wants them to conduct their lives in a worthy manner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Stand fast in one spirit – no division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Working (striving) for the gospel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4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Striving and suffering for </a:t>
            </a:r>
            <a:r>
              <a:rPr lang="en-US" sz="3200" b="1" dirty="0" smtClean="0">
                <a:latin typeface="Arial" charset="0"/>
                <a:cs typeface="Arial" charset="0"/>
              </a:rPr>
              <a:t>Christ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Worthy Conduct (27)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Spreading the gospel is insufficient unless their lives show the effect of the gospel on their lives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 Live for the glory of God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5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Striving and suffering for </a:t>
            </a:r>
            <a:r>
              <a:rPr lang="en-US" sz="3200" b="1" dirty="0" smtClean="0">
                <a:latin typeface="Arial" charset="0"/>
                <a:cs typeface="Arial" charset="0"/>
              </a:rPr>
              <a:t>Christ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Do not be afraid (28)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nemies will oppose the gospel and those who believe it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By continuing to believe and by spreading the gospel believers prove their salvation and bring spiritual ruin to their enemies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Remember that Jesus is the captain of our salvation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6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Striving and suffering for </a:t>
            </a:r>
            <a:r>
              <a:rPr lang="en-US" sz="3200" b="1" dirty="0" smtClean="0">
                <a:latin typeface="Arial" charset="0"/>
                <a:cs typeface="Arial" charset="0"/>
              </a:rPr>
              <a:t>Christ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Suffering for the cause of Christ (29, 30)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tand together for the cause of Christ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Jesus suffered on our behalf  and at times we will suffer for our belief in Him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Matthew 5:10 – “for theirs is the kingdom of heaven”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7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Striving and suffering for </a:t>
            </a:r>
            <a:r>
              <a:rPr lang="en-US" sz="3200" b="1" dirty="0" smtClean="0">
                <a:latin typeface="Arial" charset="0"/>
                <a:cs typeface="Arial" charset="0"/>
              </a:rPr>
              <a:t>Christ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Suffering for the cause of Christ (29, 30)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They had shown their concern for Paul as he was in prison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They would experience the same conflict within them as he had (“should I stay or should I go”)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8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Striving and suffering for </a:t>
            </a:r>
            <a:r>
              <a:rPr lang="en-US" sz="3200" b="1" dirty="0" smtClean="0">
                <a:latin typeface="Arial" charset="0"/>
                <a:cs typeface="Arial" charset="0"/>
              </a:rPr>
              <a:t>Christ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What about us?</a:t>
            </a:r>
            <a:endParaRPr lang="en-GB" sz="36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Where do we find our identity – in Christ or elsewhere?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walking in a worthy manner?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standing firm in unity?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resisting our enemies with a gospel driven life?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322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Striving and suffering for Christ</vt:lpstr>
      <vt:lpstr>Striving and suffering for Christ</vt:lpstr>
      <vt:lpstr>Striving and suffering for Christ</vt:lpstr>
      <vt:lpstr>Striving and suffering for Christ</vt:lpstr>
      <vt:lpstr>Striving and suffering for Christ</vt:lpstr>
      <vt:lpstr>Striving and suffering for Christ</vt:lpstr>
      <vt:lpstr>Striving and suffering for Christ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For  Everyday Living</dc:title>
  <dc:creator>David Chapman</dc:creator>
  <cp:lastModifiedBy>User</cp:lastModifiedBy>
  <cp:revision>99</cp:revision>
  <dcterms:created xsi:type="dcterms:W3CDTF">2001-02-16T16:28:07Z</dcterms:created>
  <dcterms:modified xsi:type="dcterms:W3CDTF">2019-10-31T09:51:36Z</dcterms:modified>
</cp:coreProperties>
</file>